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4" r:id="rId26"/>
    <p:sldId id="646" r:id="rId27"/>
    <p:sldId id="645" r:id="rId28"/>
    <p:sldId id="608" r:id="rId29"/>
    <p:sldId id="600" r:id="rId30"/>
    <p:sldId id="611" r:id="rId31"/>
    <p:sldId id="612" r:id="rId32"/>
    <p:sldId id="610" r:id="rId33"/>
    <p:sldId id="615" r:id="rId34"/>
    <p:sldId id="614" r:id="rId35"/>
    <p:sldId id="613" r:id="rId36"/>
    <p:sldId id="599" r:id="rId37"/>
    <p:sldId id="607" r:id="rId38"/>
    <p:sldId id="620" r:id="rId39"/>
    <p:sldId id="625" r:id="rId40"/>
    <p:sldId id="626" r:id="rId41"/>
    <p:sldId id="627" r:id="rId42"/>
    <p:sldId id="628" r:id="rId43"/>
    <p:sldId id="629" r:id="rId44"/>
    <p:sldId id="633" r:id="rId45"/>
    <p:sldId id="654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44" d="100"/>
          <a:sy n="144" d="100"/>
        </p:scale>
        <p:origin x="-24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21CN</a:t>
            </a:r>
            <a:r>
              <a:rPr kumimoji="1" lang="zh-CN" altLang="en-US" dirty="0" smtClean="0"/>
              <a:t>世纪龙信息网络有限责任公司，成思敏。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RDBMS + </a:t>
            </a:r>
            <a:r>
              <a:rPr kumimoji="1" lang="en-US" altLang="zh-CN" dirty="0" err="1" smtClean="0"/>
              <a:t>Rocks</a:t>
            </a:r>
            <a:r>
              <a:rPr kumimoji="1" lang="en-US" altLang="zh-CN" dirty="0" err="1" smtClean="0"/>
              <a:t>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阿里李飞飞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大量使用了新硬件技术</a:t>
            </a:r>
          </a:p>
          <a:p>
            <a:r>
              <a:rPr kumimoji="1" lang="en-US" altLang="zh-CN" dirty="0" smtClean="0"/>
              <a:t>Open Channel SSD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</a:p>
          <a:p>
            <a:r>
              <a:rPr kumimoji="1" lang="en-US" altLang="en-US" dirty="0"/>
              <a:t>Oracle vs. </a:t>
            </a:r>
            <a:r>
              <a:rPr kumimoji="1" lang="en-US" altLang="en-US" dirty="0" err="1"/>
              <a:t>去</a:t>
            </a:r>
            <a:r>
              <a:rPr kumimoji="1" lang="en-US" altLang="en-US" dirty="0" err="1" smtClean="0"/>
              <a:t>O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多云数据库方案</a:t>
            </a:r>
          </a:p>
          <a:p>
            <a:pPr lvl="1"/>
            <a:r>
              <a:rPr kumimoji="1" lang="en-US" altLang="en-US" sz="1600" dirty="0" smtClean="0"/>
              <a:t>VIPKID</a:t>
            </a:r>
          </a:p>
          <a:p>
            <a:pPr lvl="1"/>
            <a:r>
              <a:rPr kumimoji="1" lang="en-US" altLang="en-US" sz="1600" dirty="0" smtClean="0"/>
              <a:t>新数科技多云管理平台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新兴互联网公司</a:t>
            </a:r>
          </a:p>
          <a:p>
            <a:pPr lvl="2"/>
            <a:r>
              <a:rPr kumimoji="1" lang="zh-CN" altLang="en-US" sz="1300" dirty="0" smtClean="0"/>
              <a:t>业务发展快</a:t>
            </a:r>
            <a:r>
              <a:rPr kumimoji="1" lang="zh-CN" altLang="en-US" sz="1300" dirty="0"/>
              <a:t>，</a:t>
            </a:r>
            <a:r>
              <a:rPr kumimoji="1" lang="zh-CN" altLang="en-US" sz="1300" dirty="0" smtClean="0"/>
              <a:t>中间</a:t>
            </a:r>
            <a:r>
              <a:rPr kumimoji="1" lang="zh-CN" altLang="en-US" sz="1300" dirty="0"/>
              <a:t>件</a:t>
            </a:r>
            <a:r>
              <a:rPr kumimoji="1" lang="en-US" altLang="zh-CN" sz="1300" dirty="0"/>
              <a:t>+</a:t>
            </a:r>
            <a:r>
              <a:rPr kumimoji="1" lang="zh-CN" altLang="en-US" sz="1300" dirty="0"/>
              <a:t>平台构筑阶段</a:t>
            </a:r>
          </a:p>
          <a:p>
            <a:pPr lvl="2"/>
            <a:r>
              <a:rPr kumimoji="1" lang="zh-CN" altLang="en-US" sz="1300" dirty="0" smtClean="0"/>
              <a:t>爱奇艺</a:t>
            </a:r>
            <a:r>
              <a:rPr kumimoji="1" lang="en-US" altLang="zh-CN" sz="1300" dirty="0" smtClean="0"/>
              <a:t>DBIO,</a:t>
            </a:r>
            <a:r>
              <a:rPr kumimoji="1" lang="zh-CN" altLang="en-US" sz="1300" dirty="0" smtClean="0"/>
              <a:t> 字节跳动</a:t>
            </a:r>
            <a:r>
              <a:rPr kumimoji="1" lang="en-US" altLang="zh-CN" sz="1300" dirty="0" err="1" smtClean="0"/>
              <a:t>Flink</a:t>
            </a:r>
            <a:r>
              <a:rPr kumimoji="1" lang="zh-CN" altLang="en-US" sz="1300" dirty="0" smtClean="0"/>
              <a:t>，</a:t>
            </a:r>
            <a:r>
              <a:rPr kumimoji="1" lang="en-US" altLang="zh-CN" sz="1300" dirty="0" err="1" smtClean="0"/>
              <a:t>Clana</a:t>
            </a:r>
            <a:r>
              <a:rPr kumimoji="1" lang="zh-CN" altLang="en-US" sz="1300" dirty="0" smtClean="0"/>
              <a:t>，美团数据通道，嘀嘀</a:t>
            </a:r>
            <a:r>
              <a:rPr kumimoji="1" lang="en-US" altLang="zh-CN" sz="1300" dirty="0" smtClean="0"/>
              <a:t>MGR</a:t>
            </a:r>
            <a:r>
              <a:rPr kumimoji="1" lang="zh-CN" altLang="en-US" sz="1300" dirty="0"/>
              <a:t>、</a:t>
            </a:r>
            <a:r>
              <a:rPr kumimoji="1" lang="zh-CN" altLang="en-US" sz="1300" dirty="0" smtClean="0"/>
              <a:t>大数据平台。</a:t>
            </a:r>
            <a:endParaRPr kumimoji="1" lang="en-US" altLang="zh-CN" sz="13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南向：表示存储结构是多种多样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</a:t>
            </a:r>
            <a:r>
              <a:rPr kumimoji="1" lang="zh-CN" altLang="en-US" sz="1800" dirty="0" smtClean="0"/>
              <a:t>最基本的要求之一。</a:t>
            </a:r>
            <a:r>
              <a:rPr kumimoji="1" lang="zh-CN" altLang="en-US" sz="1800" dirty="0"/>
              <a:t>高可用最简单的解决方案就是冗余，可以做 </a:t>
            </a:r>
            <a:r>
              <a:rPr kumimoji="1" lang="en-US" altLang="zh-CN" sz="1800" dirty="0"/>
              <a:t>Table </a:t>
            </a:r>
            <a:r>
              <a:rPr kumimoji="1" lang="zh-CN" altLang="en-US" sz="1800" dirty="0"/>
              <a:t>级别的冗余，也可以做 </a:t>
            </a:r>
            <a:r>
              <a:rPr kumimoji="1" lang="en-US" altLang="zh-CN" sz="1800" dirty="0"/>
              <a:t>Partition </a:t>
            </a:r>
            <a:r>
              <a:rPr kumimoji="1" lang="zh-CN" altLang="en-US" sz="1800" dirty="0"/>
              <a:t>级别的冗余。无论是使用哪一种，基本上都是三副本，甚至更多的时候需要做四副本或者五副本，比如金融级别的高可用可能需要做两地三中心或者两地四中心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en-US" altLang="zh-CN" sz="1800" dirty="0" smtClean="0"/>
              <a:t>CAP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多副本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第三方选主 </a:t>
            </a:r>
            <a:r>
              <a:rPr kumimoji="1" lang="en-US" altLang="zh-CN" sz="1800" dirty="0" err="1" smtClean="0"/>
              <a:t>vs</a:t>
            </a:r>
            <a:r>
              <a:rPr kumimoji="1" lang="en-US" altLang="zh-CN" sz="1800" dirty="0" smtClean="0"/>
              <a:t> </a:t>
            </a:r>
            <a:r>
              <a:rPr kumimoji="1" lang="zh-CN" altLang="en-US" sz="1800" dirty="0" smtClean="0"/>
              <a:t>自选主？？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78923</TotalTime>
  <Words>677</Words>
  <Application>Microsoft Macintosh PowerPoint</Application>
  <PresentationFormat>全屏显示(16:9)</PresentationFormat>
  <Paragraphs>171</Paragraphs>
  <Slides>45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分布式事务——腾讯TDSQL</vt:lpstr>
      <vt:lpstr>分布式事务——中兴GoldenDB</vt:lpstr>
      <vt:lpstr>RDBMS + RocksDB</vt:lpstr>
      <vt:lpstr>n</vt:lpstr>
      <vt:lpstr>N </vt:lpstr>
      <vt:lpstr>n</vt:lpstr>
      <vt:lpstr>n</vt:lpstr>
      <vt:lpstr>n</vt:lpstr>
      <vt:lpstr>n</vt:lpstr>
      <vt:lpstr>n</vt:lpstr>
      <vt:lpstr>新硬件</vt:lpstr>
      <vt:lpstr>n</vt:lpstr>
      <vt:lpstr>m</vt:lpstr>
      <vt:lpstr>云数据库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3689</cp:revision>
  <dcterms:created xsi:type="dcterms:W3CDTF">2014-03-04T11:27:16Z</dcterms:created>
  <dcterms:modified xsi:type="dcterms:W3CDTF">2019-06-12T03:53:04Z</dcterms:modified>
</cp:coreProperties>
</file>